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96" r:id="rId10"/>
    <p:sldId id="399" r:id="rId11"/>
    <p:sldId id="263" r:id="rId12"/>
    <p:sldId id="400" r:id="rId13"/>
    <p:sldId id="401" r:id="rId14"/>
    <p:sldId id="402" r:id="rId15"/>
    <p:sldId id="403" r:id="rId16"/>
    <p:sldId id="404" r:id="rId17"/>
    <p:sldId id="405" r:id="rId18"/>
    <p:sldId id="408" r:id="rId19"/>
    <p:sldId id="406" r:id="rId20"/>
    <p:sldId id="409" r:id="rId21"/>
    <p:sldId id="410" r:id="rId22"/>
    <p:sldId id="411" r:id="rId23"/>
    <p:sldId id="407" r:id="rId24"/>
    <p:sldId id="412" r:id="rId25"/>
    <p:sldId id="414" r:id="rId26"/>
    <p:sldId id="415" r:id="rId27"/>
    <p:sldId id="416" r:id="rId28"/>
    <p:sldId id="417" r:id="rId29"/>
    <p:sldId id="3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1867"/>
  </p:normalViewPr>
  <p:slideViewPr>
    <p:cSldViewPr snapToGrid="0">
      <p:cViewPr varScale="1">
        <p:scale>
          <a:sx n="105" d="100"/>
          <a:sy n="105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0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62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9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6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2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0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52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4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06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选中</a:t>
            </a:r>
            <a:r>
              <a:rPr kumimoji="1" lang="zh-CN" altLang="en-US" baseline="0" dirty="0" smtClean="0"/>
              <a:t> 列表控制器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点击 </a:t>
            </a:r>
            <a:r>
              <a:rPr kumimoji="1" lang="en-US" altLang="zh-CN" baseline="0" dirty="0" smtClean="0"/>
              <a:t>Editor</a:t>
            </a:r>
            <a:r>
              <a:rPr kumimoji="1" lang="zh-CN" altLang="en-US" baseline="0" dirty="0" smtClean="0"/>
              <a:t> 菜单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选择 </a:t>
            </a:r>
            <a:r>
              <a:rPr kumimoji="1" lang="en-US" altLang="zh-CN" baseline="0" dirty="0" smtClean="0"/>
              <a:t>“Embed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in”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&gt;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“Navigation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Controller”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5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7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0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导航控制器和转场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(Segue)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设置导航标题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双击控制器上的导航条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或者打开属性栏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然后运行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easy~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71700"/>
            <a:ext cx="10058400" cy="2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0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餐馆详情视图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从组件库拖一个视图控制器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简单起见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只放一个图像视图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添加充满视图的约束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填充模式为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3" y="1394742"/>
            <a:ext cx="8111859" cy="5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通过转场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(Segue)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把视图连在一起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在电影中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转场的过渡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需要无缝 顺滑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方显自然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2" y="127348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点击列表控制器的单元格会过渡到详情场景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在视图大纲中选中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按住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拖到到详情视图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082241"/>
            <a:ext cx="10058400" cy="42629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5014" y="637805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选择菜单中的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41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在视图大纲中拖动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21" y="279400"/>
            <a:ext cx="45847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转场定义后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5" y="1838542"/>
            <a:ext cx="11975219" cy="39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9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支持的转场的类型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1931218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目的地视图会被压入导航栈顶部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导航条会提供一个后退按钮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用以返回源视图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这是最常用的方式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28801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但会替换源视图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将没有导航条和后退按钮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3829004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模态显示内容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目的地视图会从底向上弹出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通常用于显示跟页面连贯性不强的视图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 添加餐馆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添加用户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无论在哪个页面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都可能会调用此功能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48" y="621768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popover: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中常用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模态显示一个带箭头指向圆角矩形弹窗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类似一个弹出菜单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9424416" y="4714354"/>
            <a:ext cx="1881039" cy="1349703"/>
          </a:xfrm>
          <a:prstGeom prst="wedgeRoundRectCallout">
            <a:avLst>
              <a:gd name="adj1" fmla="val -22045"/>
              <a:gd name="adj2" fmla="val 625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我是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Popover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1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9" y="948917"/>
            <a:ext cx="8479905" cy="563737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58364" y="1156180"/>
            <a:ext cx="322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调试窗口提示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Presenting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detached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discouraged.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6216" y="2464475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不鼓励在已分离了的视图控制器中再展示其他视图控制器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66216" y="3566314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把选择单元格的处理方法注释掉再运行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如何在场景传递信息呢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106770" y="2581869"/>
            <a:ext cx="347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做一个当下你自己都想用的东西来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而不是做你认为别人会用的东西</a:t>
            </a:r>
            <a:r>
              <a:rPr lang="en-US" altLang="zh-CN" b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保罗 格拉姆</a:t>
            </a:r>
            <a:endParaRPr lang="en-US" altLang="zh-CN" dirty="0"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8" y="2077859"/>
            <a:ext cx="6736492" cy="4780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详情页默认是系统的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只提供基本功能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要显示图片很显然不够用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3568" y="3204773"/>
            <a:ext cx="3901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RestaurantDetailViewController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继承至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标识分栏中进行关联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2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详情视图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在标识分栏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(Identity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Inspector)</a:t>
            </a:r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指定类为新控制器</a:t>
            </a:r>
            <a:r>
              <a:rPr lang="en-US" altLang="zh-CN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1"/>
          <a:stretch/>
        </p:blipFill>
        <p:spPr>
          <a:xfrm>
            <a:off x="170689" y="2375334"/>
            <a:ext cx="11814048" cy="3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为定制类添加变量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变量 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用户点了列表中一家餐馆后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需要有一种方法把图像名传递至详情页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这个变量用作数据传递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restaurantName</a:t>
            </a:r>
            <a:r>
              <a:rPr lang="en-US" altLang="zh-CN" sz="1400" dirty="0"/>
              <a:t> = ""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5569" y="1727373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图像控件与视图关联</a:t>
            </a: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用于引用详情页的图像控件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名称 </a:t>
            </a:r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restaurantImageView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437886"/>
            <a:ext cx="7772400" cy="44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9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层的作用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8698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转场不仅实现可视化的过渡效果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还可控制其中的信息传递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7850" y="321399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在可视化的过渡发生之前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源控制器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餐馆列表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会得到通知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63098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方法中传递相关数据给目的地控制器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 餐馆详情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11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标识转场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一个转场可能会被多个源出发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为了方便识别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最好给转场加上一个识别符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(identifier)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选中转场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属性栏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" y="1962635"/>
            <a:ext cx="12032285" cy="40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8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传递数据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606" y="2199493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</a:t>
            </a:r>
            <a:r>
              <a:rPr lang="en-US" altLang="zh-CN" dirty="0" err="1"/>
              <a:t>segue.identifier</a:t>
            </a:r>
            <a:r>
              <a:rPr lang="en-US" altLang="zh-CN" dirty="0"/>
              <a:t> == "</a:t>
            </a:r>
            <a:r>
              <a:rPr lang="en-US" altLang="zh-CN" dirty="0" err="1"/>
              <a:t>showRestaurantDetail</a:t>
            </a:r>
            <a:r>
              <a:rPr lang="en-US" altLang="zh-CN" dirty="0"/>
              <a:t>" {</a:t>
            </a:r>
          </a:p>
          <a:p>
            <a:endParaRPr lang="en-US" altLang="zh-CN" dirty="0"/>
          </a:p>
          <a:p>
            <a:r>
              <a:rPr lang="en-US" altLang="zh-CN" dirty="0"/>
              <a:t>            let </a:t>
            </a:r>
            <a:r>
              <a:rPr lang="en-US" altLang="zh-CN" dirty="0" err="1"/>
              <a:t>destVC</a:t>
            </a:r>
            <a:r>
              <a:rPr lang="en-US" altLang="zh-CN" dirty="0"/>
              <a:t> = </a:t>
            </a:r>
            <a:r>
              <a:rPr lang="en-US" altLang="zh-CN" dirty="0" err="1"/>
              <a:t>segue.destinationViewController</a:t>
            </a:r>
            <a:r>
              <a:rPr lang="en-US" altLang="zh-CN" dirty="0"/>
              <a:t> as! </a:t>
            </a:r>
            <a:r>
              <a:rPr lang="en-US" altLang="zh-CN" dirty="0" err="1"/>
              <a:t>RestaurantDetailViewController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destVC.restaurantName</a:t>
            </a:r>
            <a:r>
              <a:rPr lang="en-US" altLang="zh-CN" dirty="0"/>
              <a:t> = </a:t>
            </a:r>
            <a:r>
              <a:rPr lang="zh-CN" altLang="en-US" dirty="0"/>
              <a:t>餐馆图片</a:t>
            </a:r>
            <a:r>
              <a:rPr lang="en-US" altLang="zh-CN" dirty="0"/>
              <a:t>[</a:t>
            </a:r>
            <a:r>
              <a:rPr lang="en-US" altLang="zh-CN" b="1" dirty="0"/>
              <a:t>tableView.</a:t>
            </a:r>
            <a:r>
              <a:rPr lang="en-US" altLang="zh-CN" b="1" dirty="0" err="1"/>
              <a:t>indexPathForSelectedRow</a:t>
            </a:r>
            <a:r>
              <a:rPr lang="en-US" altLang="zh-CN" b="1" dirty="0"/>
              <a:t>!.row</a:t>
            </a:r>
            <a:r>
              <a:rPr lang="en-US" altLang="zh-CN" dirty="0"/>
              <a:t>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 smtClean="0"/>
              <a:t>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917" y="449547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确认是由 指定的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916" y="506679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获取转场中的 目的地控制器的引用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destination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并转换成 具体的类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8917" y="56381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设置目的地控制器中相应变量的值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8948928" y="2199493"/>
            <a:ext cx="3048000" cy="2295985"/>
          </a:xfrm>
          <a:prstGeom prst="cloudCallout">
            <a:avLst>
              <a:gd name="adj1" fmla="val -25595"/>
              <a:gd name="adj2" fmla="val 71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在台面的事情发生之前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内部早已做好了沟通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里应外合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7769875" y="1133015"/>
            <a:ext cx="3048000" cy="2295985"/>
          </a:xfrm>
          <a:prstGeom prst="cloudCallout">
            <a:avLst>
              <a:gd name="adj1" fmla="val -49995"/>
              <a:gd name="adj2" fmla="val 8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啥也没有呢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???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4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最后一步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478" y="2479909"/>
            <a:ext cx="10556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b="1" dirty="0" err="1"/>
              <a:t>restaurantImageView.image</a:t>
            </a:r>
            <a:r>
              <a:rPr lang="en-US" altLang="zh-CN" b="1" dirty="0"/>
              <a:t> = </a:t>
            </a:r>
            <a:r>
              <a:rPr lang="en-US" altLang="zh-CN" b="1" dirty="0" err="1"/>
              <a:t>UIImage</a:t>
            </a:r>
            <a:r>
              <a:rPr lang="en-US" altLang="zh-CN" b="1" dirty="0"/>
              <a:t>(named: </a:t>
            </a:r>
            <a:r>
              <a:rPr lang="en-US" altLang="zh-CN" b="1" dirty="0" err="1"/>
              <a:t>restaurantName</a:t>
            </a:r>
            <a:r>
              <a:rPr lang="en-US" altLang="zh-CN" b="1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194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466668" y="2705723"/>
            <a:ext cx="5570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navsegue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 转场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 场景 转场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什么是导航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是常见的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提供一个往详情页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下级页等内容层次间的路径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从而把一组视图有机连接起来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32000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流行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微信 支付宝 优酷等都有大量使用导航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850" y="2908856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导航方式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把一个视图覆盖在另一个视图之上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并有返回按钮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这种堆叠结构叫 导航栈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(Stack)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场景和转场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9" y="205122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到目前为止我们只运用了一个列表控制器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中添加多个控制器并相连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规定相互之间如何过渡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无需写任何代码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9" y="378185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通常指屏幕上的内容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比如一个视图控制器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4555577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个场景之间的过渡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个常见的过渡类型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创建导航控制器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创建导航控制器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05" y="1516349"/>
            <a:ext cx="8086483" cy="50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9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5805</TotalTime>
  <Words>1049</Words>
  <Application>Microsoft Macintosh PowerPoint</Application>
  <PresentationFormat>宽屏</PresentationFormat>
  <Paragraphs>141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1281</cp:revision>
  <dcterms:created xsi:type="dcterms:W3CDTF">2014-05-16T07:57:58Z</dcterms:created>
  <dcterms:modified xsi:type="dcterms:W3CDTF">2015-10-08T12:25:37Z</dcterms:modified>
</cp:coreProperties>
</file>